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CC572-8A7D-4B65-A855-164894526EF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700D2-7C64-4075-82EF-E56BE3272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2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2DB-8020-464C-9500-697248F42E5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40B-557D-4D91-9286-C48D4B11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2DB-8020-464C-9500-697248F42E5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40B-557D-4D91-9286-C48D4B11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2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2DB-8020-464C-9500-697248F42E5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40B-557D-4D91-9286-C48D4B11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2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2DB-8020-464C-9500-697248F42E5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40B-557D-4D91-9286-C48D4B11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7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2DB-8020-464C-9500-697248F42E5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40B-557D-4D91-9286-C48D4B11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2DB-8020-464C-9500-697248F42E5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40B-557D-4D91-9286-C48D4B11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2DB-8020-464C-9500-697248F42E5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40B-557D-4D91-9286-C48D4B11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9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2DB-8020-464C-9500-697248F42E5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40B-557D-4D91-9286-C48D4B11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8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2DB-8020-464C-9500-697248F42E5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40B-557D-4D91-9286-C48D4B11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2DB-8020-464C-9500-697248F42E5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40B-557D-4D91-9286-C48D4B11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2DB-8020-464C-9500-697248F42E5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40B-557D-4D91-9286-C48D4B11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0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B2DB-8020-464C-9500-697248F42E5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7140B-557D-4D91-9286-C48D4B11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6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M:\MarkComm\HW\HW-13481Wellness Works Custom Bid Template\letterhead\HW-13481 H&amp;W TopLetterheadArtifac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19099" y="1061085"/>
            <a:ext cx="8296275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City of Providence/Local Union 1033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2020-2021 Wellness Program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Earn a $300/$600 lump-sum incentive payment in 2021!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" y="1117668"/>
            <a:ext cx="960120" cy="922020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85" y="1104212"/>
            <a:ext cx="868680" cy="868680"/>
          </a:xfrm>
          <a:prstGeom prst="rect">
            <a:avLst/>
          </a:prstGeom>
        </p:spPr>
      </p:pic>
      <p:sp>
        <p:nvSpPr>
          <p:cNvPr id="29" name="TextBox 5"/>
          <p:cNvSpPr txBox="1"/>
          <p:nvPr/>
        </p:nvSpPr>
        <p:spPr>
          <a:xfrm>
            <a:off x="419098" y="2145922"/>
            <a:ext cx="829627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City of Providence Local Union 1033 Wellness Incentive Program is designed to reward eligible BCBSRI members who adopt and maintain a healthy lifestyle and to assist them in achieving healthy living milestones. Eligible union members who complete designated wellness requirements and activities from July 1, 2020 – June 30, 2021 can earn up $300 per employee (or $600 for employee and spouse) in an annual wellness incentive payment. Incentive payments will be made in September 2021.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419098" y="3094877"/>
            <a:ext cx="2724152" cy="1402439"/>
          </a:xfrm>
          <a:prstGeom prst="rect">
            <a:avLst/>
          </a:prstGeom>
          <a:noFill/>
          <a:ln w="38100">
            <a:solidFill>
              <a:srgbClr val="F79646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Requirements: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Well Visit* (5,000 points)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Dental Exam (2,500 points)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Earn an additional 7,500 points (for a total of 15,000)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328988" y="3102497"/>
            <a:ext cx="2662237" cy="1394819"/>
          </a:xfrm>
          <a:prstGeom prst="rect">
            <a:avLst/>
          </a:prstGeom>
          <a:noFill/>
          <a:ln w="38100">
            <a:solidFill>
              <a:srgbClr val="F79646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SPOUSE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Requirements: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35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Well Visit (5,000 points)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35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Dental Exam (2,500 points)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35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Earn an additional 7,500 points (for a total of 15,000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6172204" y="3102497"/>
            <a:ext cx="2543170" cy="1394819"/>
          </a:xfrm>
          <a:prstGeom prst="rect">
            <a:avLst/>
          </a:prstGeom>
          <a:noFill/>
          <a:ln w="38100">
            <a:solidFill>
              <a:srgbClr val="F79646"/>
            </a:solidFill>
          </a:ln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PARENT FAMILY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Employee 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Child(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Well Visit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097" y="4519767"/>
            <a:ext cx="8296275" cy="57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0" indent="-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723265" algn="l"/>
              </a:tabLs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Employees and their covered spouses can earn their additional 7,500 points by completing various activities within Virgin Pulse, such as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78601" y="5094558"/>
            <a:ext cx="3636771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Health Assessment (1,500 points)</a:t>
            </a:r>
            <a:endParaRPr lang="en-U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Nicotine Free Agreement (1,000 points)</a:t>
            </a:r>
            <a:endParaRPr lang="en-U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Attend a Stop by event – schedule TBD (100 points)</a:t>
            </a:r>
            <a:endParaRPr lang="en-U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Participate in an online presentation/webinar (100 points)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7233" y="5040405"/>
            <a:ext cx="4636104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Connecting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a device and receiving points for the steps you take (up to 140 points per day)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Health Screenings (anywhere from 100-500 points)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Tracking Healthy Habits such as sleep, mood, workouts, stairs or breakfast (10 points for each, up to 30 points per day)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Completing Daily Cards which are healthy hints and tips (20 points each card, up to 40 points per day</a:t>
            </a:r>
            <a:r>
              <a:rPr lang="en-US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11969" y="6356351"/>
            <a:ext cx="8203403" cy="365125"/>
          </a:xfrm>
        </p:spPr>
        <p:txBody>
          <a:bodyPr/>
          <a:lstStyle/>
          <a:p>
            <a:r>
              <a:rPr lang="en-US" sz="1000" dirty="0" smtClean="0"/>
              <a:t>*Employees who do not receive an annual well visit between 7/1/2020-6/30/2021 will pay an additional 1% in co-shares for FY22.</a:t>
            </a:r>
            <a:endParaRPr lang="en-US" sz="1000" dirty="0"/>
          </a:p>
        </p:txBody>
      </p:sp>
      <p:pic>
        <p:nvPicPr>
          <p:cNvPr id="21" name="LU1033_FY21_Welln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0508" y="602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77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339</Words>
  <Application>Microsoft Office PowerPoint</Application>
  <PresentationFormat>On-screen Show (4:3)</PresentationFormat>
  <Paragraphs>32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BCBSRI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Davia</dc:creator>
  <cp:lastModifiedBy>John Davia</cp:lastModifiedBy>
  <cp:revision>4</cp:revision>
  <dcterms:created xsi:type="dcterms:W3CDTF">2020-07-24T17:50:29Z</dcterms:created>
  <dcterms:modified xsi:type="dcterms:W3CDTF">2020-07-24T18:30:10Z</dcterms:modified>
</cp:coreProperties>
</file>