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61" r:id="rId4"/>
    <p:sldId id="257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401D5-A497-47F1-8F69-D267ED3C998D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7FD53-871D-44A0-A2B2-DF0D8C24B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15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7FD53-871D-44A0-A2B2-DF0D8C24B6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7FD53-871D-44A0-A2B2-DF0D8C24B6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1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7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8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4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8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8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3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2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3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18610-EC7A-4ED0-9AEF-564E186C9455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3EB86-CBE1-4ED1-AD0D-4A1AE804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jpflaumer\Desktop\KP Slides\KP Master Pl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" y="991180"/>
            <a:ext cx="9032949" cy="586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 dirty="0" smtClean="0"/>
              <a:t>Kennedy Plaza Master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Curb Modifications on Fulton Street</a:t>
            </a:r>
            <a:endParaRPr lang="en-US" dirty="0"/>
          </a:p>
        </p:txBody>
      </p:sp>
      <p:pic>
        <p:nvPicPr>
          <p:cNvPr id="5122" name="Picture 2" descr="C:\Users\jpflaumer\Desktop\KP Slides\Curb modification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942262" cy="40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791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Pedestrian safety will be enhanced and vehicle parking will be created on Fulton Street by constructing curb extensions at the new mid-block crossing.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Bus Only Lanes and Bus Island on Washington Street</a:t>
            </a:r>
            <a:endParaRPr lang="en-US" dirty="0"/>
          </a:p>
        </p:txBody>
      </p:sp>
      <p:pic>
        <p:nvPicPr>
          <p:cNvPr id="6146" name="Picture 2" descr="C:\Users\jpflaumer\Desktop\KP Slides\Bus Lanes and Island at Tunnel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86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 Signal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Fulton/Exchange</a:t>
            </a:r>
          </a:p>
          <a:p>
            <a:r>
              <a:rPr lang="en-US" dirty="0" smtClean="0"/>
              <a:t>Washington/Memorial</a:t>
            </a:r>
          </a:p>
          <a:p>
            <a:r>
              <a:rPr lang="en-US" dirty="0" smtClean="0"/>
              <a:t>N. Main/Waterman</a:t>
            </a:r>
          </a:p>
          <a:p>
            <a:r>
              <a:rPr lang="en-US" dirty="0" smtClean="0"/>
              <a:t>Washington/Exchange</a:t>
            </a:r>
          </a:p>
          <a:p>
            <a:r>
              <a:rPr lang="en-US" dirty="0" smtClean="0"/>
              <a:t>Fulton/Memorial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Amenities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Relocate existing bus ticketing/fare machines</a:t>
            </a:r>
          </a:p>
          <a:p>
            <a:r>
              <a:rPr lang="en-US" dirty="0" smtClean="0"/>
              <a:t>Design and install new wayfinding signage</a:t>
            </a:r>
          </a:p>
          <a:p>
            <a:r>
              <a:rPr lang="en-US" dirty="0" smtClean="0"/>
              <a:t>Install decorative lighting to ensure safety throughout the plaza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Spring 2018: BETA Group, Inc. contracted for Design and Engineering Services</a:t>
            </a:r>
          </a:p>
          <a:p>
            <a:r>
              <a:rPr lang="en-US" dirty="0" smtClean="0"/>
              <a:t>November 2018: Design and engineering to be completed</a:t>
            </a:r>
          </a:p>
          <a:p>
            <a:r>
              <a:rPr lang="en-US" dirty="0" smtClean="0"/>
              <a:t>Winter 2018/2019: Construction goes out to bid</a:t>
            </a:r>
          </a:p>
          <a:p>
            <a:r>
              <a:rPr lang="en-US" dirty="0" smtClean="0"/>
              <a:t>Spring 2019: Construction contract awarded; construction begins</a:t>
            </a:r>
          </a:p>
        </p:txBody>
      </p:sp>
    </p:spTree>
    <p:extLst>
      <p:ext uri="{BB962C8B-B14F-4D97-AF65-F5344CB8AC3E}">
        <p14:creationId xmlns:p14="http://schemas.microsoft.com/office/powerpoint/2010/main" val="205441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n-US" b="1" dirty="0" smtClean="0">
                <a:solidFill>
                  <a:prstClr val="black">
                    <a:tint val="75000"/>
                  </a:prstClr>
                </a:solidFill>
              </a:rPr>
              <a:t>$</a:t>
            </a:r>
            <a:r>
              <a:rPr lang="en-US" b="1" dirty="0">
                <a:solidFill>
                  <a:prstClr val="black">
                    <a:tint val="75000"/>
                  </a:prstClr>
                </a:solidFill>
              </a:rPr>
              <a:t>2,700,000 </a:t>
            </a:r>
          </a:p>
          <a:p>
            <a:pPr marL="0" lvl="0" indent="0" algn="ctr">
              <a:buNone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State Transportation Improvement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Program</a:t>
            </a:r>
          </a:p>
          <a:p>
            <a:pPr marL="0" lvl="0" indent="0" algn="ctr">
              <a:buNone/>
            </a:pPr>
            <a:r>
              <a:rPr lang="en-US" b="1" dirty="0">
                <a:solidFill>
                  <a:prstClr val="black">
                    <a:tint val="75000"/>
                  </a:prstClr>
                </a:solidFill>
              </a:rPr>
              <a:t>$500,000 </a:t>
            </a:r>
          </a:p>
          <a:p>
            <a:pPr marL="0" lvl="0" indent="0" algn="ctr">
              <a:buNone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Capital Improvement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Program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pPr marL="0" lvl="0" indent="0" algn="ctr">
              <a:buNone/>
            </a:pPr>
            <a:r>
              <a:rPr lang="en-US" b="1" dirty="0">
                <a:solidFill>
                  <a:prstClr val="black">
                    <a:tint val="75000"/>
                  </a:prstClr>
                </a:solidFill>
              </a:rPr>
              <a:t>$300,000 </a:t>
            </a:r>
          </a:p>
          <a:p>
            <a:pPr marL="0" lvl="0" indent="0" algn="ctr">
              <a:buNone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Additional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</a:rPr>
              <a:t>Placemaking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Improvements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88" y="31668"/>
            <a:ext cx="8229600" cy="1143000"/>
          </a:xfrm>
        </p:spPr>
        <p:txBody>
          <a:bodyPr/>
          <a:lstStyle/>
          <a:p>
            <a:r>
              <a:rPr lang="en-US" dirty="0" smtClean="0"/>
              <a:t>Bus Shelter Relocation</a:t>
            </a:r>
            <a:endParaRPr lang="en-US" dirty="0"/>
          </a:p>
        </p:txBody>
      </p:sp>
      <p:pic>
        <p:nvPicPr>
          <p:cNvPr id="1026" name="Picture 2" descr="C:\Users\jpflaumer\Desktop\KP Slides\Bus Shelt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1" y="990600"/>
            <a:ext cx="3520280" cy="39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pflaumer\Desktop\KP Slides\Bus Shelter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00" y="990600"/>
            <a:ext cx="3998224" cy="39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888" y="4962665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RIPTA shelters on Exchange Terrace and East Approach will be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RIPTA Stop G and H shelters will be relocated to the south side of Washington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RIPTA shelters on Fulton Street will be relocated to the north side of Washington Street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Median on Washington</a:t>
            </a:r>
            <a:endParaRPr lang="en-US" dirty="0"/>
          </a:p>
        </p:txBody>
      </p:sp>
      <p:pic>
        <p:nvPicPr>
          <p:cNvPr id="2050" name="Picture 2" descr="C:\Users\jpflaumer\Desktop\KP Slides\Washington St Median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69984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410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enhanced median will include plantings, bollards, and ornate light fixtures.  The median will also accommodate the midblock crosswalk through the plaza.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Memorial/Fulton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17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A break in the median at the Memorial/Fulton intersection will be added to allow left turns from Memorial to Fulton and from Fulton to Memorial</a:t>
            </a:r>
            <a:endParaRPr lang="en-US" sz="1800" dirty="0"/>
          </a:p>
        </p:txBody>
      </p:sp>
      <p:pic>
        <p:nvPicPr>
          <p:cNvPr id="1026" name="Picture 2" descr="C:\Users\jpflaumer\Desktop\KP Slides\Fulton Memorial Media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35035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Approach</a:t>
            </a:r>
            <a:endParaRPr lang="en-US" dirty="0"/>
          </a:p>
        </p:txBody>
      </p:sp>
      <p:pic>
        <p:nvPicPr>
          <p:cNvPr id="3074" name="Picture 2" descr="C:\Users\jpflaumer\Desktop\KP Slides\East Approac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21795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867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East Approach will be raised to sidewalk level and closed to vehicle traffic to provide a better connection between Burnside Park and the Alex &amp; Ani Skating Rink.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Exchange Terrace</a:t>
            </a:r>
            <a:br>
              <a:rPr lang="en-US" dirty="0" smtClean="0"/>
            </a:br>
            <a:r>
              <a:rPr lang="en-US" dirty="0" smtClean="0"/>
              <a:t>Two-Way Protected Bike Lane</a:t>
            </a:r>
            <a:endParaRPr lang="en-US" dirty="0"/>
          </a:p>
        </p:txBody>
      </p:sp>
      <p:pic>
        <p:nvPicPr>
          <p:cNvPr id="2050" name="Picture 2" descr="C:\Users\jpflaumer\Desktop\KP Slides\TwoWay Cycle Track Exchange Terrac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447800"/>
            <a:ext cx="8644573" cy="44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096000"/>
            <a:ext cx="85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Removal of RIPTA bus stops Y and Z on Exchange Terrace will create space needed for the two-way bicycle facility.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Mid-Block Crosswalk</a:t>
            </a:r>
            <a:br>
              <a:rPr lang="en-US" dirty="0" smtClean="0"/>
            </a:br>
            <a:r>
              <a:rPr lang="en-US" dirty="0" smtClean="0"/>
              <a:t>111 Westminster St. and Fulton</a:t>
            </a:r>
            <a:endParaRPr lang="en-US" dirty="0"/>
          </a:p>
        </p:txBody>
      </p:sp>
      <p:pic>
        <p:nvPicPr>
          <p:cNvPr id="3074" name="Picture 2" descr="C:\Users\jpflaumer\Desktop\KP Slides\Mid Block Crosswal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14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8156" y="5748836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new crossing will match the mid-block crossing being constructed across Washington Street as part of RIPTA’s DTC project.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Enhanced Crosswalks at Fulton/Memorial and Fulton/Exchange</a:t>
            </a:r>
            <a:endParaRPr lang="en-US" dirty="0"/>
          </a:p>
        </p:txBody>
      </p:sp>
      <p:pic>
        <p:nvPicPr>
          <p:cNvPr id="4099" name="Picture 3" descr="C:\Users\jpflaumer\Desktop\KP Slides\Fulton Exchange Fulton Memorial Crosswalks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55126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019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Piano key crosswalks enhance safety for pedestrians by making the crossings highly visible to drivers.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334</Words>
  <Application>Microsoft Office PowerPoint</Application>
  <PresentationFormat>On-screen Show (4:3)</PresentationFormat>
  <Paragraphs>43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Kennedy Plaza Master Plan</vt:lpstr>
      <vt:lpstr>PowerPoint Presentation</vt:lpstr>
      <vt:lpstr>Bus Shelter Relocation</vt:lpstr>
      <vt:lpstr>Enhanced Median on Washington</vt:lpstr>
      <vt:lpstr>Memorial/Fulton</vt:lpstr>
      <vt:lpstr>East Approach</vt:lpstr>
      <vt:lpstr>Exchange Terrace Two-Way Protected Bike Lane</vt:lpstr>
      <vt:lpstr>Mid-Block Crosswalk 111 Westminster St. and Fulton</vt:lpstr>
      <vt:lpstr>Enhanced Crosswalks at Fulton/Memorial and Fulton/Exchange</vt:lpstr>
      <vt:lpstr>Curb Modifications on Fulton Street</vt:lpstr>
      <vt:lpstr>Bus Only Lanes and Bus Island on Washington Street</vt:lpstr>
      <vt:lpstr>Traffic Signal Modifications</vt:lpstr>
      <vt:lpstr>Additional Amenities</vt:lpstr>
      <vt:lpstr>Project Timeline</vt:lpstr>
    </vt:vector>
  </TitlesOfParts>
  <Company>City of Providence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Kennedy Plaza Master Plan</dc:title>
  <dc:creator>Jessica Pflaumer</dc:creator>
  <cp:lastModifiedBy>Jessica Pflaumer</cp:lastModifiedBy>
  <cp:revision>13</cp:revision>
  <dcterms:created xsi:type="dcterms:W3CDTF">2018-06-21T19:12:17Z</dcterms:created>
  <dcterms:modified xsi:type="dcterms:W3CDTF">2018-06-22T14:42:26Z</dcterms:modified>
</cp:coreProperties>
</file>